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25203150" cy="36004500"/>
  <p:notesSz cx="6858000" cy="9144000"/>
  <p:defaultTextStyle>
    <a:defPPr>
      <a:defRPr lang="es-ES"/>
    </a:defPPr>
    <a:lvl1pPr marL="0" algn="l" defTabSz="3497580" rtl="0" eaLnBrk="1" latinLnBrk="0" hangingPunct="1">
      <a:defRPr sz="6900" kern="1200">
        <a:solidFill>
          <a:schemeClr val="tx1"/>
        </a:solidFill>
        <a:latin typeface="+mn-lt"/>
        <a:ea typeface="+mn-ea"/>
        <a:cs typeface="+mn-cs"/>
      </a:defRPr>
    </a:lvl1pPr>
    <a:lvl2pPr marL="1748790" algn="l" defTabSz="3497580" rtl="0" eaLnBrk="1" latinLnBrk="0" hangingPunct="1">
      <a:defRPr sz="6900" kern="1200">
        <a:solidFill>
          <a:schemeClr val="tx1"/>
        </a:solidFill>
        <a:latin typeface="+mn-lt"/>
        <a:ea typeface="+mn-ea"/>
        <a:cs typeface="+mn-cs"/>
      </a:defRPr>
    </a:lvl2pPr>
    <a:lvl3pPr marL="3497580" algn="l" defTabSz="3497580" rtl="0" eaLnBrk="1" latinLnBrk="0" hangingPunct="1">
      <a:defRPr sz="6900" kern="1200">
        <a:solidFill>
          <a:schemeClr val="tx1"/>
        </a:solidFill>
        <a:latin typeface="+mn-lt"/>
        <a:ea typeface="+mn-ea"/>
        <a:cs typeface="+mn-cs"/>
      </a:defRPr>
    </a:lvl3pPr>
    <a:lvl4pPr marL="5246370" algn="l" defTabSz="3497580" rtl="0" eaLnBrk="1" latinLnBrk="0" hangingPunct="1">
      <a:defRPr sz="6900" kern="1200">
        <a:solidFill>
          <a:schemeClr val="tx1"/>
        </a:solidFill>
        <a:latin typeface="+mn-lt"/>
        <a:ea typeface="+mn-ea"/>
        <a:cs typeface="+mn-cs"/>
      </a:defRPr>
    </a:lvl4pPr>
    <a:lvl5pPr marL="6995160" algn="l" defTabSz="3497580" rtl="0" eaLnBrk="1" latinLnBrk="0" hangingPunct="1">
      <a:defRPr sz="6900" kern="1200">
        <a:solidFill>
          <a:schemeClr val="tx1"/>
        </a:solidFill>
        <a:latin typeface="+mn-lt"/>
        <a:ea typeface="+mn-ea"/>
        <a:cs typeface="+mn-cs"/>
      </a:defRPr>
    </a:lvl5pPr>
    <a:lvl6pPr marL="8743950" algn="l" defTabSz="3497580" rtl="0" eaLnBrk="1" latinLnBrk="0" hangingPunct="1">
      <a:defRPr sz="6900" kern="1200">
        <a:solidFill>
          <a:schemeClr val="tx1"/>
        </a:solidFill>
        <a:latin typeface="+mn-lt"/>
        <a:ea typeface="+mn-ea"/>
        <a:cs typeface="+mn-cs"/>
      </a:defRPr>
    </a:lvl6pPr>
    <a:lvl7pPr marL="10492740" algn="l" defTabSz="3497580" rtl="0" eaLnBrk="1" latinLnBrk="0" hangingPunct="1">
      <a:defRPr sz="6900" kern="1200">
        <a:solidFill>
          <a:schemeClr val="tx1"/>
        </a:solidFill>
        <a:latin typeface="+mn-lt"/>
        <a:ea typeface="+mn-ea"/>
        <a:cs typeface="+mn-cs"/>
      </a:defRPr>
    </a:lvl7pPr>
    <a:lvl8pPr marL="12241530" algn="l" defTabSz="3497580" rtl="0" eaLnBrk="1" latinLnBrk="0" hangingPunct="1">
      <a:defRPr sz="6900" kern="1200">
        <a:solidFill>
          <a:schemeClr val="tx1"/>
        </a:solidFill>
        <a:latin typeface="+mn-lt"/>
        <a:ea typeface="+mn-ea"/>
        <a:cs typeface="+mn-cs"/>
      </a:defRPr>
    </a:lvl8pPr>
    <a:lvl9pPr marL="13990320" algn="l" defTabSz="3497580" rtl="0" eaLnBrk="1" latinLnBrk="0" hangingPunct="1">
      <a:defRPr sz="6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1340">
          <p15:clr>
            <a:srgbClr val="A4A3A4"/>
          </p15:clr>
        </p15:guide>
        <p15:guide id="2" pos="793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33"/>
    <a:srgbClr val="FFED09"/>
    <a:srgbClr val="FF33CC"/>
    <a:srgbClr val="FF3399"/>
    <a:srgbClr val="B388CE"/>
    <a:srgbClr val="63357F"/>
    <a:srgbClr val="DB57FF"/>
    <a:srgbClr val="BC4FFF"/>
    <a:srgbClr val="A74FFF"/>
    <a:srgbClr val="9933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40" d="100"/>
          <a:sy n="40" d="100"/>
        </p:scale>
        <p:origin x="576" y="293"/>
      </p:cViewPr>
      <p:guideLst>
        <p:guide orient="horz" pos="11340"/>
        <p:guide pos="793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280694F-9800-4F39-A9BC-1A5DBAD756C8}" type="datetimeFigureOut">
              <a:rPr lang="es-ES" smtClean="0"/>
              <a:t>18/10/2020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2228850" y="685800"/>
            <a:ext cx="24003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38A29F4-E5C9-4BB2-8366-218AF5E3D6E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476741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8A29F4-E5C9-4BB2-8366-218AF5E3D6E7}" type="slidenum">
              <a:rPr lang="es-ES" smtClean="0"/>
              <a:t>1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624146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1890236" y="11184734"/>
            <a:ext cx="21422678" cy="7717631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3780473" y="20402550"/>
            <a:ext cx="17642205" cy="92011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7487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34975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52463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69951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87439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04927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22415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399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5072FE-1BAB-40E6-9BBE-8A6E2ECFA156}" type="datetimeFigureOut">
              <a:rPr lang="es-ES" smtClean="0"/>
              <a:t>18/10/2020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CC229C-9C48-4B16-8A3D-11FF60CD4CC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043135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5072FE-1BAB-40E6-9BBE-8A6E2ECFA156}" type="datetimeFigureOut">
              <a:rPr lang="es-ES" smtClean="0"/>
              <a:t>18/10/2020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CC229C-9C48-4B16-8A3D-11FF60CD4CC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662010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18272284" y="1441852"/>
            <a:ext cx="5670709" cy="30720506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1260157" y="1441852"/>
            <a:ext cx="16592074" cy="30720506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5072FE-1BAB-40E6-9BBE-8A6E2ECFA156}" type="datetimeFigureOut">
              <a:rPr lang="es-ES" smtClean="0"/>
              <a:t>18/10/2020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CC229C-9C48-4B16-8A3D-11FF60CD4CC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317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5072FE-1BAB-40E6-9BBE-8A6E2ECFA156}" type="datetimeFigureOut">
              <a:rPr lang="es-ES" smtClean="0"/>
              <a:t>18/10/2020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CC229C-9C48-4B16-8A3D-11FF60CD4CC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789099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990875" y="23136228"/>
            <a:ext cx="21422678" cy="7150894"/>
          </a:xfrm>
        </p:spPr>
        <p:txBody>
          <a:bodyPr anchor="t"/>
          <a:lstStyle>
            <a:lvl1pPr algn="l">
              <a:defRPr sz="15300" b="1" cap="all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990875" y="15260246"/>
            <a:ext cx="21422678" cy="7875982"/>
          </a:xfrm>
        </p:spPr>
        <p:txBody>
          <a:bodyPr anchor="b"/>
          <a:lstStyle>
            <a:lvl1pPr marL="0" indent="0">
              <a:buNone/>
              <a:defRPr sz="7700">
                <a:solidFill>
                  <a:schemeClr val="tx1">
                    <a:tint val="75000"/>
                  </a:schemeClr>
                </a:solidFill>
              </a:defRPr>
            </a:lvl1pPr>
            <a:lvl2pPr marL="1748790" indent="0">
              <a:buNone/>
              <a:defRPr sz="6900">
                <a:solidFill>
                  <a:schemeClr val="tx1">
                    <a:tint val="75000"/>
                  </a:schemeClr>
                </a:solidFill>
              </a:defRPr>
            </a:lvl2pPr>
            <a:lvl3pPr marL="3497580" indent="0">
              <a:buNone/>
              <a:defRPr sz="6100">
                <a:solidFill>
                  <a:schemeClr val="tx1">
                    <a:tint val="75000"/>
                  </a:schemeClr>
                </a:solidFill>
              </a:defRPr>
            </a:lvl3pPr>
            <a:lvl4pPr marL="5246370" indent="0">
              <a:buNone/>
              <a:defRPr sz="5400">
                <a:solidFill>
                  <a:schemeClr val="tx1">
                    <a:tint val="75000"/>
                  </a:schemeClr>
                </a:solidFill>
              </a:defRPr>
            </a:lvl4pPr>
            <a:lvl5pPr marL="6995160" indent="0">
              <a:buNone/>
              <a:defRPr sz="5400">
                <a:solidFill>
                  <a:schemeClr val="tx1">
                    <a:tint val="75000"/>
                  </a:schemeClr>
                </a:solidFill>
              </a:defRPr>
            </a:lvl5pPr>
            <a:lvl6pPr marL="8743950" indent="0">
              <a:buNone/>
              <a:defRPr sz="5400">
                <a:solidFill>
                  <a:schemeClr val="tx1">
                    <a:tint val="75000"/>
                  </a:schemeClr>
                </a:solidFill>
              </a:defRPr>
            </a:lvl6pPr>
            <a:lvl7pPr marL="10492740" indent="0">
              <a:buNone/>
              <a:defRPr sz="5400">
                <a:solidFill>
                  <a:schemeClr val="tx1">
                    <a:tint val="75000"/>
                  </a:schemeClr>
                </a:solidFill>
              </a:defRPr>
            </a:lvl7pPr>
            <a:lvl8pPr marL="12241530" indent="0">
              <a:buNone/>
              <a:defRPr sz="5400">
                <a:solidFill>
                  <a:schemeClr val="tx1">
                    <a:tint val="75000"/>
                  </a:schemeClr>
                </a:solidFill>
              </a:defRPr>
            </a:lvl8pPr>
            <a:lvl9pPr marL="13990320" indent="0">
              <a:buNone/>
              <a:defRPr sz="5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5072FE-1BAB-40E6-9BBE-8A6E2ECFA156}" type="datetimeFigureOut">
              <a:rPr lang="es-ES" smtClean="0"/>
              <a:t>18/10/2020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CC229C-9C48-4B16-8A3D-11FF60CD4CC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599505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1260158" y="8401053"/>
            <a:ext cx="11131391" cy="23761306"/>
          </a:xfrm>
        </p:spPr>
        <p:txBody>
          <a:bodyPr/>
          <a:lstStyle>
            <a:lvl1pPr>
              <a:defRPr sz="10700"/>
            </a:lvl1pPr>
            <a:lvl2pPr>
              <a:defRPr sz="9200"/>
            </a:lvl2pPr>
            <a:lvl3pPr>
              <a:defRPr sz="7700"/>
            </a:lvl3pPr>
            <a:lvl4pPr>
              <a:defRPr sz="6900"/>
            </a:lvl4pPr>
            <a:lvl5pPr>
              <a:defRPr sz="6900"/>
            </a:lvl5pPr>
            <a:lvl6pPr>
              <a:defRPr sz="6900"/>
            </a:lvl6pPr>
            <a:lvl7pPr>
              <a:defRPr sz="6900"/>
            </a:lvl7pPr>
            <a:lvl8pPr>
              <a:defRPr sz="6900"/>
            </a:lvl8pPr>
            <a:lvl9pPr>
              <a:defRPr sz="6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12811601" y="8401053"/>
            <a:ext cx="11131391" cy="23761306"/>
          </a:xfrm>
        </p:spPr>
        <p:txBody>
          <a:bodyPr/>
          <a:lstStyle>
            <a:lvl1pPr>
              <a:defRPr sz="10700"/>
            </a:lvl1pPr>
            <a:lvl2pPr>
              <a:defRPr sz="9200"/>
            </a:lvl2pPr>
            <a:lvl3pPr>
              <a:defRPr sz="7700"/>
            </a:lvl3pPr>
            <a:lvl4pPr>
              <a:defRPr sz="6900"/>
            </a:lvl4pPr>
            <a:lvl5pPr>
              <a:defRPr sz="6900"/>
            </a:lvl5pPr>
            <a:lvl6pPr>
              <a:defRPr sz="6900"/>
            </a:lvl6pPr>
            <a:lvl7pPr>
              <a:defRPr sz="6900"/>
            </a:lvl7pPr>
            <a:lvl8pPr>
              <a:defRPr sz="6900"/>
            </a:lvl8pPr>
            <a:lvl9pPr>
              <a:defRPr sz="6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5072FE-1BAB-40E6-9BBE-8A6E2ECFA156}" type="datetimeFigureOut">
              <a:rPr lang="es-ES" smtClean="0"/>
              <a:t>18/10/2020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CC229C-9C48-4B16-8A3D-11FF60CD4CC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087308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260158" y="8059343"/>
            <a:ext cx="11135768" cy="3358751"/>
          </a:xfrm>
        </p:spPr>
        <p:txBody>
          <a:bodyPr anchor="b"/>
          <a:lstStyle>
            <a:lvl1pPr marL="0" indent="0">
              <a:buNone/>
              <a:defRPr sz="9200" b="1"/>
            </a:lvl1pPr>
            <a:lvl2pPr marL="1748790" indent="0">
              <a:buNone/>
              <a:defRPr sz="7700" b="1"/>
            </a:lvl2pPr>
            <a:lvl3pPr marL="3497580" indent="0">
              <a:buNone/>
              <a:defRPr sz="6900" b="1"/>
            </a:lvl3pPr>
            <a:lvl4pPr marL="5246370" indent="0">
              <a:buNone/>
              <a:defRPr sz="6100" b="1"/>
            </a:lvl4pPr>
            <a:lvl5pPr marL="6995160" indent="0">
              <a:buNone/>
              <a:defRPr sz="6100" b="1"/>
            </a:lvl5pPr>
            <a:lvl6pPr marL="8743950" indent="0">
              <a:buNone/>
              <a:defRPr sz="6100" b="1"/>
            </a:lvl6pPr>
            <a:lvl7pPr marL="10492740" indent="0">
              <a:buNone/>
              <a:defRPr sz="6100" b="1"/>
            </a:lvl7pPr>
            <a:lvl8pPr marL="12241530" indent="0">
              <a:buNone/>
              <a:defRPr sz="6100" b="1"/>
            </a:lvl8pPr>
            <a:lvl9pPr marL="13990320" indent="0">
              <a:buNone/>
              <a:defRPr sz="61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1260158" y="11418094"/>
            <a:ext cx="11135768" cy="20744262"/>
          </a:xfrm>
        </p:spPr>
        <p:txBody>
          <a:bodyPr/>
          <a:lstStyle>
            <a:lvl1pPr>
              <a:defRPr sz="9200"/>
            </a:lvl1pPr>
            <a:lvl2pPr>
              <a:defRPr sz="7700"/>
            </a:lvl2pPr>
            <a:lvl3pPr>
              <a:defRPr sz="6900"/>
            </a:lvl3pPr>
            <a:lvl4pPr>
              <a:defRPr sz="6100"/>
            </a:lvl4pPr>
            <a:lvl5pPr>
              <a:defRPr sz="6100"/>
            </a:lvl5pPr>
            <a:lvl6pPr>
              <a:defRPr sz="6100"/>
            </a:lvl6pPr>
            <a:lvl7pPr>
              <a:defRPr sz="6100"/>
            </a:lvl7pPr>
            <a:lvl8pPr>
              <a:defRPr sz="6100"/>
            </a:lvl8pPr>
            <a:lvl9pPr>
              <a:defRPr sz="61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12802852" y="8059343"/>
            <a:ext cx="11140142" cy="3358751"/>
          </a:xfrm>
        </p:spPr>
        <p:txBody>
          <a:bodyPr anchor="b"/>
          <a:lstStyle>
            <a:lvl1pPr marL="0" indent="0">
              <a:buNone/>
              <a:defRPr sz="9200" b="1"/>
            </a:lvl1pPr>
            <a:lvl2pPr marL="1748790" indent="0">
              <a:buNone/>
              <a:defRPr sz="7700" b="1"/>
            </a:lvl2pPr>
            <a:lvl3pPr marL="3497580" indent="0">
              <a:buNone/>
              <a:defRPr sz="6900" b="1"/>
            </a:lvl3pPr>
            <a:lvl4pPr marL="5246370" indent="0">
              <a:buNone/>
              <a:defRPr sz="6100" b="1"/>
            </a:lvl4pPr>
            <a:lvl5pPr marL="6995160" indent="0">
              <a:buNone/>
              <a:defRPr sz="6100" b="1"/>
            </a:lvl5pPr>
            <a:lvl6pPr marL="8743950" indent="0">
              <a:buNone/>
              <a:defRPr sz="6100" b="1"/>
            </a:lvl6pPr>
            <a:lvl7pPr marL="10492740" indent="0">
              <a:buNone/>
              <a:defRPr sz="6100" b="1"/>
            </a:lvl7pPr>
            <a:lvl8pPr marL="12241530" indent="0">
              <a:buNone/>
              <a:defRPr sz="6100" b="1"/>
            </a:lvl8pPr>
            <a:lvl9pPr marL="13990320" indent="0">
              <a:buNone/>
              <a:defRPr sz="61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12802852" y="11418094"/>
            <a:ext cx="11140142" cy="20744262"/>
          </a:xfrm>
        </p:spPr>
        <p:txBody>
          <a:bodyPr/>
          <a:lstStyle>
            <a:lvl1pPr>
              <a:defRPr sz="9200"/>
            </a:lvl1pPr>
            <a:lvl2pPr>
              <a:defRPr sz="7700"/>
            </a:lvl2pPr>
            <a:lvl3pPr>
              <a:defRPr sz="6900"/>
            </a:lvl3pPr>
            <a:lvl4pPr>
              <a:defRPr sz="6100"/>
            </a:lvl4pPr>
            <a:lvl5pPr>
              <a:defRPr sz="6100"/>
            </a:lvl5pPr>
            <a:lvl6pPr>
              <a:defRPr sz="6100"/>
            </a:lvl6pPr>
            <a:lvl7pPr>
              <a:defRPr sz="6100"/>
            </a:lvl7pPr>
            <a:lvl8pPr>
              <a:defRPr sz="6100"/>
            </a:lvl8pPr>
            <a:lvl9pPr>
              <a:defRPr sz="61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5072FE-1BAB-40E6-9BBE-8A6E2ECFA156}" type="datetimeFigureOut">
              <a:rPr lang="es-ES" smtClean="0"/>
              <a:t>18/10/2020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CC229C-9C48-4B16-8A3D-11FF60CD4CC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577655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5072FE-1BAB-40E6-9BBE-8A6E2ECFA156}" type="datetimeFigureOut">
              <a:rPr lang="es-ES" smtClean="0"/>
              <a:t>18/10/2020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CC229C-9C48-4B16-8A3D-11FF60CD4CC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295174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5072FE-1BAB-40E6-9BBE-8A6E2ECFA156}" type="datetimeFigureOut">
              <a:rPr lang="es-ES" smtClean="0"/>
              <a:t>18/10/2020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CC229C-9C48-4B16-8A3D-11FF60CD4CC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226521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260159" y="1433512"/>
            <a:ext cx="8291663" cy="6100763"/>
          </a:xfrm>
        </p:spPr>
        <p:txBody>
          <a:bodyPr anchor="b"/>
          <a:lstStyle>
            <a:lvl1pPr algn="l">
              <a:defRPr sz="77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9853732" y="1433515"/>
            <a:ext cx="14089261" cy="30728843"/>
          </a:xfrm>
        </p:spPr>
        <p:txBody>
          <a:bodyPr/>
          <a:lstStyle>
            <a:lvl1pPr>
              <a:defRPr sz="12200"/>
            </a:lvl1pPr>
            <a:lvl2pPr>
              <a:defRPr sz="10700"/>
            </a:lvl2pPr>
            <a:lvl3pPr>
              <a:defRPr sz="9200"/>
            </a:lvl3pPr>
            <a:lvl4pPr>
              <a:defRPr sz="7700"/>
            </a:lvl4pPr>
            <a:lvl5pPr>
              <a:defRPr sz="7700"/>
            </a:lvl5pPr>
            <a:lvl6pPr>
              <a:defRPr sz="7700"/>
            </a:lvl6pPr>
            <a:lvl7pPr>
              <a:defRPr sz="7700"/>
            </a:lvl7pPr>
            <a:lvl8pPr>
              <a:defRPr sz="7700"/>
            </a:lvl8pPr>
            <a:lvl9pPr>
              <a:defRPr sz="77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260159" y="7534278"/>
            <a:ext cx="8291663" cy="24628081"/>
          </a:xfrm>
        </p:spPr>
        <p:txBody>
          <a:bodyPr/>
          <a:lstStyle>
            <a:lvl1pPr marL="0" indent="0">
              <a:buNone/>
              <a:defRPr sz="5400"/>
            </a:lvl1pPr>
            <a:lvl2pPr marL="1748790" indent="0">
              <a:buNone/>
              <a:defRPr sz="4600"/>
            </a:lvl2pPr>
            <a:lvl3pPr marL="3497580" indent="0">
              <a:buNone/>
              <a:defRPr sz="3800"/>
            </a:lvl3pPr>
            <a:lvl4pPr marL="5246370" indent="0">
              <a:buNone/>
              <a:defRPr sz="3400"/>
            </a:lvl4pPr>
            <a:lvl5pPr marL="6995160" indent="0">
              <a:buNone/>
              <a:defRPr sz="3400"/>
            </a:lvl5pPr>
            <a:lvl6pPr marL="8743950" indent="0">
              <a:buNone/>
              <a:defRPr sz="3400"/>
            </a:lvl6pPr>
            <a:lvl7pPr marL="10492740" indent="0">
              <a:buNone/>
              <a:defRPr sz="3400"/>
            </a:lvl7pPr>
            <a:lvl8pPr marL="12241530" indent="0">
              <a:buNone/>
              <a:defRPr sz="3400"/>
            </a:lvl8pPr>
            <a:lvl9pPr marL="13990320" indent="0">
              <a:buNone/>
              <a:defRPr sz="34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5072FE-1BAB-40E6-9BBE-8A6E2ECFA156}" type="datetimeFigureOut">
              <a:rPr lang="es-ES" smtClean="0"/>
              <a:t>18/10/2020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CC229C-9C48-4B16-8A3D-11FF60CD4CC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136893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939994" y="25203150"/>
            <a:ext cx="15121890" cy="2975375"/>
          </a:xfrm>
        </p:spPr>
        <p:txBody>
          <a:bodyPr anchor="b"/>
          <a:lstStyle>
            <a:lvl1pPr algn="l">
              <a:defRPr sz="77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4939994" y="3217069"/>
            <a:ext cx="15121890" cy="21602700"/>
          </a:xfrm>
        </p:spPr>
        <p:txBody>
          <a:bodyPr/>
          <a:lstStyle>
            <a:lvl1pPr marL="0" indent="0">
              <a:buNone/>
              <a:defRPr sz="12200"/>
            </a:lvl1pPr>
            <a:lvl2pPr marL="1748790" indent="0">
              <a:buNone/>
              <a:defRPr sz="10700"/>
            </a:lvl2pPr>
            <a:lvl3pPr marL="3497580" indent="0">
              <a:buNone/>
              <a:defRPr sz="9200"/>
            </a:lvl3pPr>
            <a:lvl4pPr marL="5246370" indent="0">
              <a:buNone/>
              <a:defRPr sz="7700"/>
            </a:lvl4pPr>
            <a:lvl5pPr marL="6995160" indent="0">
              <a:buNone/>
              <a:defRPr sz="7700"/>
            </a:lvl5pPr>
            <a:lvl6pPr marL="8743950" indent="0">
              <a:buNone/>
              <a:defRPr sz="7700"/>
            </a:lvl6pPr>
            <a:lvl7pPr marL="10492740" indent="0">
              <a:buNone/>
              <a:defRPr sz="7700"/>
            </a:lvl7pPr>
            <a:lvl8pPr marL="12241530" indent="0">
              <a:buNone/>
              <a:defRPr sz="7700"/>
            </a:lvl8pPr>
            <a:lvl9pPr marL="13990320" indent="0">
              <a:buNone/>
              <a:defRPr sz="77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939994" y="28178524"/>
            <a:ext cx="15121890" cy="4225526"/>
          </a:xfrm>
        </p:spPr>
        <p:txBody>
          <a:bodyPr/>
          <a:lstStyle>
            <a:lvl1pPr marL="0" indent="0">
              <a:buNone/>
              <a:defRPr sz="5400"/>
            </a:lvl1pPr>
            <a:lvl2pPr marL="1748790" indent="0">
              <a:buNone/>
              <a:defRPr sz="4600"/>
            </a:lvl2pPr>
            <a:lvl3pPr marL="3497580" indent="0">
              <a:buNone/>
              <a:defRPr sz="3800"/>
            </a:lvl3pPr>
            <a:lvl4pPr marL="5246370" indent="0">
              <a:buNone/>
              <a:defRPr sz="3400"/>
            </a:lvl4pPr>
            <a:lvl5pPr marL="6995160" indent="0">
              <a:buNone/>
              <a:defRPr sz="3400"/>
            </a:lvl5pPr>
            <a:lvl6pPr marL="8743950" indent="0">
              <a:buNone/>
              <a:defRPr sz="3400"/>
            </a:lvl6pPr>
            <a:lvl7pPr marL="10492740" indent="0">
              <a:buNone/>
              <a:defRPr sz="3400"/>
            </a:lvl7pPr>
            <a:lvl8pPr marL="12241530" indent="0">
              <a:buNone/>
              <a:defRPr sz="3400"/>
            </a:lvl8pPr>
            <a:lvl9pPr marL="13990320" indent="0">
              <a:buNone/>
              <a:defRPr sz="34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5072FE-1BAB-40E6-9BBE-8A6E2ECFA156}" type="datetimeFigureOut">
              <a:rPr lang="es-ES" smtClean="0"/>
              <a:t>18/10/2020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CC229C-9C48-4B16-8A3D-11FF60CD4CC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875139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1260158" y="1441850"/>
            <a:ext cx="22682835" cy="6000750"/>
          </a:xfrm>
          <a:prstGeom prst="rect">
            <a:avLst/>
          </a:prstGeom>
        </p:spPr>
        <p:txBody>
          <a:bodyPr vert="horz" lIns="349758" tIns="174879" rIns="349758" bIns="174879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260158" y="8401053"/>
            <a:ext cx="22682835" cy="23761306"/>
          </a:xfrm>
          <a:prstGeom prst="rect">
            <a:avLst/>
          </a:prstGeom>
        </p:spPr>
        <p:txBody>
          <a:bodyPr vert="horz" lIns="349758" tIns="174879" rIns="349758" bIns="174879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1260158" y="33370840"/>
            <a:ext cx="5880735" cy="1916906"/>
          </a:xfrm>
          <a:prstGeom prst="rect">
            <a:avLst/>
          </a:prstGeom>
        </p:spPr>
        <p:txBody>
          <a:bodyPr vert="horz" lIns="349758" tIns="174879" rIns="349758" bIns="174879" rtlCol="0" anchor="ctr"/>
          <a:lstStyle>
            <a:lvl1pPr algn="l">
              <a:defRPr sz="4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5072FE-1BAB-40E6-9BBE-8A6E2ECFA156}" type="datetimeFigureOut">
              <a:rPr lang="es-ES" smtClean="0"/>
              <a:t>18/10/2020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8611076" y="33370840"/>
            <a:ext cx="7980998" cy="1916906"/>
          </a:xfrm>
          <a:prstGeom prst="rect">
            <a:avLst/>
          </a:prstGeom>
        </p:spPr>
        <p:txBody>
          <a:bodyPr vert="horz" lIns="349758" tIns="174879" rIns="349758" bIns="174879" rtlCol="0" anchor="ctr"/>
          <a:lstStyle>
            <a:lvl1pPr algn="ctr">
              <a:defRPr sz="4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18062258" y="33370840"/>
            <a:ext cx="5880735" cy="1916906"/>
          </a:xfrm>
          <a:prstGeom prst="rect">
            <a:avLst/>
          </a:prstGeom>
        </p:spPr>
        <p:txBody>
          <a:bodyPr vert="horz" lIns="349758" tIns="174879" rIns="349758" bIns="174879" rtlCol="0" anchor="ctr"/>
          <a:lstStyle>
            <a:lvl1pPr algn="r">
              <a:defRPr sz="4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CC229C-9C48-4B16-8A3D-11FF60CD4CC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197564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3497580" rtl="0" eaLnBrk="1" latinLnBrk="0" hangingPunct="1">
        <a:spcBef>
          <a:spcPct val="0"/>
        </a:spcBef>
        <a:buNone/>
        <a:defRPr sz="16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311593" indent="-1311593" algn="l" defTabSz="3497580" rtl="0" eaLnBrk="1" latinLnBrk="0" hangingPunct="1">
        <a:spcBef>
          <a:spcPct val="20000"/>
        </a:spcBef>
        <a:buFont typeface="Arial" panose="020B0604020202020204" pitchFamily="34" charset="0"/>
        <a:buChar char="•"/>
        <a:defRPr sz="12200" kern="1200">
          <a:solidFill>
            <a:schemeClr val="tx1"/>
          </a:solidFill>
          <a:latin typeface="+mn-lt"/>
          <a:ea typeface="+mn-ea"/>
          <a:cs typeface="+mn-cs"/>
        </a:defRPr>
      </a:lvl1pPr>
      <a:lvl2pPr marL="2841784" indent="-1092994" algn="l" defTabSz="3497580" rtl="0" eaLnBrk="1" latinLnBrk="0" hangingPunct="1">
        <a:spcBef>
          <a:spcPct val="20000"/>
        </a:spcBef>
        <a:buFont typeface="Arial" panose="020B0604020202020204" pitchFamily="34" charset="0"/>
        <a:buChar char="–"/>
        <a:defRPr sz="10700" kern="1200">
          <a:solidFill>
            <a:schemeClr val="tx1"/>
          </a:solidFill>
          <a:latin typeface="+mn-lt"/>
          <a:ea typeface="+mn-ea"/>
          <a:cs typeface="+mn-cs"/>
        </a:defRPr>
      </a:lvl2pPr>
      <a:lvl3pPr marL="4371975" indent="-874395" algn="l" defTabSz="3497580" rtl="0" eaLnBrk="1" latinLnBrk="0" hangingPunct="1">
        <a:spcBef>
          <a:spcPct val="20000"/>
        </a:spcBef>
        <a:buFont typeface="Arial" panose="020B0604020202020204" pitchFamily="34" charset="0"/>
        <a:buChar char="•"/>
        <a:defRPr sz="9200" kern="1200">
          <a:solidFill>
            <a:schemeClr val="tx1"/>
          </a:solidFill>
          <a:latin typeface="+mn-lt"/>
          <a:ea typeface="+mn-ea"/>
          <a:cs typeface="+mn-cs"/>
        </a:defRPr>
      </a:lvl3pPr>
      <a:lvl4pPr marL="6120765" indent="-874395" algn="l" defTabSz="3497580" rtl="0" eaLnBrk="1" latinLnBrk="0" hangingPunct="1">
        <a:spcBef>
          <a:spcPct val="20000"/>
        </a:spcBef>
        <a:buFont typeface="Arial" panose="020B0604020202020204" pitchFamily="34" charset="0"/>
        <a:buChar char="–"/>
        <a:defRPr sz="7700" kern="1200">
          <a:solidFill>
            <a:schemeClr val="tx1"/>
          </a:solidFill>
          <a:latin typeface="+mn-lt"/>
          <a:ea typeface="+mn-ea"/>
          <a:cs typeface="+mn-cs"/>
        </a:defRPr>
      </a:lvl4pPr>
      <a:lvl5pPr marL="7869555" indent="-874395" algn="l" defTabSz="3497580" rtl="0" eaLnBrk="1" latinLnBrk="0" hangingPunct="1">
        <a:spcBef>
          <a:spcPct val="20000"/>
        </a:spcBef>
        <a:buFont typeface="Arial" panose="020B0604020202020204" pitchFamily="34" charset="0"/>
        <a:buChar char="»"/>
        <a:defRPr sz="7700" kern="1200">
          <a:solidFill>
            <a:schemeClr val="tx1"/>
          </a:solidFill>
          <a:latin typeface="+mn-lt"/>
          <a:ea typeface="+mn-ea"/>
          <a:cs typeface="+mn-cs"/>
        </a:defRPr>
      </a:lvl5pPr>
      <a:lvl6pPr marL="9618345" indent="-874395" algn="l" defTabSz="3497580" rtl="0" eaLnBrk="1" latinLnBrk="0" hangingPunct="1">
        <a:spcBef>
          <a:spcPct val="20000"/>
        </a:spcBef>
        <a:buFont typeface="Arial" panose="020B0604020202020204" pitchFamily="34" charset="0"/>
        <a:buChar char="•"/>
        <a:defRPr sz="7700" kern="1200">
          <a:solidFill>
            <a:schemeClr val="tx1"/>
          </a:solidFill>
          <a:latin typeface="+mn-lt"/>
          <a:ea typeface="+mn-ea"/>
          <a:cs typeface="+mn-cs"/>
        </a:defRPr>
      </a:lvl6pPr>
      <a:lvl7pPr marL="11367135" indent="-874395" algn="l" defTabSz="3497580" rtl="0" eaLnBrk="1" latinLnBrk="0" hangingPunct="1">
        <a:spcBef>
          <a:spcPct val="20000"/>
        </a:spcBef>
        <a:buFont typeface="Arial" panose="020B0604020202020204" pitchFamily="34" charset="0"/>
        <a:buChar char="•"/>
        <a:defRPr sz="7700" kern="1200">
          <a:solidFill>
            <a:schemeClr val="tx1"/>
          </a:solidFill>
          <a:latin typeface="+mn-lt"/>
          <a:ea typeface="+mn-ea"/>
          <a:cs typeface="+mn-cs"/>
        </a:defRPr>
      </a:lvl7pPr>
      <a:lvl8pPr marL="13115925" indent="-874395" algn="l" defTabSz="3497580" rtl="0" eaLnBrk="1" latinLnBrk="0" hangingPunct="1">
        <a:spcBef>
          <a:spcPct val="20000"/>
        </a:spcBef>
        <a:buFont typeface="Arial" panose="020B0604020202020204" pitchFamily="34" charset="0"/>
        <a:buChar char="•"/>
        <a:defRPr sz="7700" kern="1200">
          <a:solidFill>
            <a:schemeClr val="tx1"/>
          </a:solidFill>
          <a:latin typeface="+mn-lt"/>
          <a:ea typeface="+mn-ea"/>
          <a:cs typeface="+mn-cs"/>
        </a:defRPr>
      </a:lvl8pPr>
      <a:lvl9pPr marL="14864715" indent="-874395" algn="l" defTabSz="3497580" rtl="0" eaLnBrk="1" latinLnBrk="0" hangingPunct="1">
        <a:spcBef>
          <a:spcPct val="20000"/>
        </a:spcBef>
        <a:buFont typeface="Arial" panose="020B0604020202020204" pitchFamily="34" charset="0"/>
        <a:buChar char="•"/>
        <a:defRPr sz="7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3497580" rtl="0" eaLnBrk="1" latinLnBrk="0" hangingPunct="1">
        <a:defRPr sz="6900" kern="1200">
          <a:solidFill>
            <a:schemeClr val="tx1"/>
          </a:solidFill>
          <a:latin typeface="+mn-lt"/>
          <a:ea typeface="+mn-ea"/>
          <a:cs typeface="+mn-cs"/>
        </a:defRPr>
      </a:lvl1pPr>
      <a:lvl2pPr marL="1748790" algn="l" defTabSz="3497580" rtl="0" eaLnBrk="1" latinLnBrk="0" hangingPunct="1">
        <a:defRPr sz="6900" kern="1200">
          <a:solidFill>
            <a:schemeClr val="tx1"/>
          </a:solidFill>
          <a:latin typeface="+mn-lt"/>
          <a:ea typeface="+mn-ea"/>
          <a:cs typeface="+mn-cs"/>
        </a:defRPr>
      </a:lvl2pPr>
      <a:lvl3pPr marL="3497580" algn="l" defTabSz="3497580" rtl="0" eaLnBrk="1" latinLnBrk="0" hangingPunct="1">
        <a:defRPr sz="6900" kern="1200">
          <a:solidFill>
            <a:schemeClr val="tx1"/>
          </a:solidFill>
          <a:latin typeface="+mn-lt"/>
          <a:ea typeface="+mn-ea"/>
          <a:cs typeface="+mn-cs"/>
        </a:defRPr>
      </a:lvl3pPr>
      <a:lvl4pPr marL="5246370" algn="l" defTabSz="3497580" rtl="0" eaLnBrk="1" latinLnBrk="0" hangingPunct="1">
        <a:defRPr sz="6900" kern="1200">
          <a:solidFill>
            <a:schemeClr val="tx1"/>
          </a:solidFill>
          <a:latin typeface="+mn-lt"/>
          <a:ea typeface="+mn-ea"/>
          <a:cs typeface="+mn-cs"/>
        </a:defRPr>
      </a:lvl4pPr>
      <a:lvl5pPr marL="6995160" algn="l" defTabSz="3497580" rtl="0" eaLnBrk="1" latinLnBrk="0" hangingPunct="1">
        <a:defRPr sz="6900" kern="1200">
          <a:solidFill>
            <a:schemeClr val="tx1"/>
          </a:solidFill>
          <a:latin typeface="+mn-lt"/>
          <a:ea typeface="+mn-ea"/>
          <a:cs typeface="+mn-cs"/>
        </a:defRPr>
      </a:lvl5pPr>
      <a:lvl6pPr marL="8743950" algn="l" defTabSz="3497580" rtl="0" eaLnBrk="1" latinLnBrk="0" hangingPunct="1">
        <a:defRPr sz="6900" kern="1200">
          <a:solidFill>
            <a:schemeClr val="tx1"/>
          </a:solidFill>
          <a:latin typeface="+mn-lt"/>
          <a:ea typeface="+mn-ea"/>
          <a:cs typeface="+mn-cs"/>
        </a:defRPr>
      </a:lvl6pPr>
      <a:lvl7pPr marL="10492740" algn="l" defTabSz="3497580" rtl="0" eaLnBrk="1" latinLnBrk="0" hangingPunct="1">
        <a:defRPr sz="6900" kern="1200">
          <a:solidFill>
            <a:schemeClr val="tx1"/>
          </a:solidFill>
          <a:latin typeface="+mn-lt"/>
          <a:ea typeface="+mn-ea"/>
          <a:cs typeface="+mn-cs"/>
        </a:defRPr>
      </a:lvl7pPr>
      <a:lvl8pPr marL="12241530" algn="l" defTabSz="3497580" rtl="0" eaLnBrk="1" latinLnBrk="0" hangingPunct="1">
        <a:defRPr sz="6900" kern="1200">
          <a:solidFill>
            <a:schemeClr val="tx1"/>
          </a:solidFill>
          <a:latin typeface="+mn-lt"/>
          <a:ea typeface="+mn-ea"/>
          <a:cs typeface="+mn-cs"/>
        </a:defRPr>
      </a:lvl8pPr>
      <a:lvl9pPr marL="13990320" algn="l" defTabSz="3497580" rtl="0" eaLnBrk="1" latinLnBrk="0" hangingPunct="1">
        <a:defRPr sz="6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10 CuadroTexto"/>
          <p:cNvSpPr txBox="1"/>
          <p:nvPr/>
        </p:nvSpPr>
        <p:spPr>
          <a:xfrm>
            <a:off x="0" y="250"/>
            <a:ext cx="21739610" cy="145014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FFED09"/>
            </a:solidFill>
          </a:ln>
        </p:spPr>
        <p:txBody>
          <a:bodyPr wrap="square" rtlCol="0">
            <a:spAutoFit/>
          </a:bodyPr>
          <a:lstStyle/>
          <a:p>
            <a:pPr algn="ctr">
              <a:lnSpc>
                <a:spcPct val="75000"/>
              </a:lnSpc>
            </a:pPr>
            <a:endParaRPr lang="es-ES" sz="3800" b="1" dirty="0">
              <a:solidFill>
                <a:schemeClr val="bg1"/>
              </a:solidFill>
            </a:endParaRPr>
          </a:p>
          <a:p>
            <a:pPr algn="ctr">
              <a:lnSpc>
                <a:spcPct val="75000"/>
              </a:lnSpc>
            </a:pPr>
            <a:r>
              <a:rPr lang="es-ES" sz="4000" b="1" i="1" dirty="0">
                <a:solidFill>
                  <a:schemeClr val="bg1"/>
                </a:solidFill>
                <a:latin typeface="Bodoni MT" panose="02070603080606020203" pitchFamily="18" charset="0"/>
                <a:cs typeface="Times New Roman" panose="02020603050405020304" pitchFamily="18" charset="0"/>
              </a:rPr>
              <a:t>        </a:t>
            </a:r>
            <a:r>
              <a:rPr lang="es-ES" sz="3600" b="1" i="1" dirty="0">
                <a:solidFill>
                  <a:schemeClr val="accent6">
                    <a:lumMod val="40000"/>
                    <a:lumOff val="60000"/>
                  </a:schemeClr>
                </a:solidFill>
                <a:latin typeface="Charlemagne Std" pitchFamily="82" charset="0"/>
                <a:ea typeface="Tahoma" panose="020B0604030504040204" pitchFamily="34" charset="0"/>
                <a:cs typeface="Tahoma" panose="020B0604030504040204" pitchFamily="34" charset="0"/>
              </a:rPr>
              <a:t>I Congreso Científico Virtual "</a:t>
            </a:r>
            <a:r>
              <a:rPr lang="es-ES" sz="3600" b="1" i="1" dirty="0" err="1">
                <a:solidFill>
                  <a:schemeClr val="accent6">
                    <a:lumMod val="40000"/>
                    <a:lumOff val="60000"/>
                  </a:schemeClr>
                </a:solidFill>
                <a:latin typeface="Charlemagne Std" pitchFamily="82" charset="0"/>
                <a:ea typeface="Tahoma" panose="020B0604030504040204" pitchFamily="34" charset="0"/>
                <a:cs typeface="Tahoma" panose="020B0604030504040204" pitchFamily="34" charset="0"/>
              </a:rPr>
              <a:t>MERID</a:t>
            </a:r>
            <a:r>
              <a:rPr lang="es-ES" sz="3600" b="1" i="1" dirty="0" err="1">
                <a:solidFill>
                  <a:srgbClr val="FF9933"/>
                </a:solidFill>
                <a:latin typeface="Charlemagne Std" pitchFamily="82" charset="0"/>
                <a:ea typeface="Tahoma" panose="020B0604030504040204" pitchFamily="34" charset="0"/>
                <a:cs typeface="Tahoma" panose="020B0604030504040204" pitchFamily="34" charset="0"/>
              </a:rPr>
              <a:t>IeS</a:t>
            </a:r>
            <a:r>
              <a:rPr lang="es-ES" sz="3600" b="1" i="1" dirty="0" err="1">
                <a:solidFill>
                  <a:schemeClr val="accent6">
                    <a:lumMod val="40000"/>
                    <a:lumOff val="60000"/>
                  </a:schemeClr>
                </a:solidFill>
                <a:latin typeface="Charlemagne Std" pitchFamily="82" charset="0"/>
                <a:ea typeface="Tahoma" panose="020B0604030504040204" pitchFamily="34" charset="0"/>
                <a:cs typeface="Tahoma" panose="020B0604030504040204" pitchFamily="34" charset="0"/>
              </a:rPr>
              <a:t>-</a:t>
            </a:r>
            <a:r>
              <a:rPr lang="es-ES" sz="3600" b="1" i="1" dirty="0" err="1">
                <a:solidFill>
                  <a:schemeClr val="accent6"/>
                </a:solidFill>
                <a:latin typeface="Charlemagne Std" pitchFamily="82" charset="0"/>
                <a:ea typeface="Tahoma" panose="020B0604030504040204" pitchFamily="34" charset="0"/>
                <a:cs typeface="Tahoma" panose="020B0604030504040204" pitchFamily="34" charset="0"/>
              </a:rPr>
              <a:t>C</a:t>
            </a:r>
            <a:r>
              <a:rPr lang="es-ES" sz="3600" b="1" i="1" dirty="0" err="1">
                <a:solidFill>
                  <a:schemeClr val="accent6">
                    <a:lumMod val="40000"/>
                    <a:lumOff val="60000"/>
                  </a:schemeClr>
                </a:solidFill>
                <a:latin typeface="Charlemagne Std" pitchFamily="82" charset="0"/>
                <a:ea typeface="Tahoma" panose="020B0604030504040204" pitchFamily="34" charset="0"/>
                <a:cs typeface="Tahoma" panose="020B0604030504040204" pitchFamily="34" charset="0"/>
              </a:rPr>
              <a:t>onecta</a:t>
            </a:r>
            <a:r>
              <a:rPr lang="es-ES" sz="3600" b="1" i="1" dirty="0" err="1">
                <a:solidFill>
                  <a:schemeClr val="accent6"/>
                </a:solidFill>
                <a:latin typeface="Charlemagne Std" pitchFamily="82" charset="0"/>
                <a:ea typeface="Tahoma" panose="020B0604030504040204" pitchFamily="34" charset="0"/>
                <a:cs typeface="Tahoma" panose="020B0604030504040204" pitchFamily="34" charset="0"/>
              </a:rPr>
              <a:t>C</a:t>
            </a:r>
            <a:r>
              <a:rPr lang="es-ES" sz="3600" b="1" i="1" dirty="0" err="1">
                <a:solidFill>
                  <a:schemeClr val="accent6">
                    <a:lumMod val="40000"/>
                    <a:lumOff val="60000"/>
                  </a:schemeClr>
                </a:solidFill>
                <a:latin typeface="Charlemagne Std" pitchFamily="82" charset="0"/>
                <a:ea typeface="Tahoma" panose="020B0604030504040204" pitchFamily="34" charset="0"/>
                <a:cs typeface="Tahoma" panose="020B0604030504040204" pitchFamily="34" charset="0"/>
              </a:rPr>
              <a:t>on</a:t>
            </a:r>
            <a:r>
              <a:rPr lang="es-ES" sz="3600" b="1" i="1" dirty="0" err="1">
                <a:solidFill>
                  <a:schemeClr val="accent6"/>
                </a:solidFill>
                <a:latin typeface="Charlemagne Std" pitchFamily="82" charset="0"/>
                <a:ea typeface="Tahoma" panose="020B0604030504040204" pitchFamily="34" charset="0"/>
                <a:cs typeface="Tahoma" panose="020B0604030504040204" pitchFamily="34" charset="0"/>
              </a:rPr>
              <a:t>C</a:t>
            </a:r>
            <a:r>
              <a:rPr lang="es-ES" sz="3600" b="1" i="1" dirty="0" err="1">
                <a:solidFill>
                  <a:schemeClr val="accent6">
                    <a:lumMod val="40000"/>
                    <a:lumOff val="60000"/>
                  </a:schemeClr>
                </a:solidFill>
                <a:latin typeface="Charlemagne Std" pitchFamily="82" charset="0"/>
                <a:ea typeface="Tahoma" panose="020B0604030504040204" pitchFamily="34" charset="0"/>
                <a:cs typeface="Tahoma" panose="020B0604030504040204" pitchFamily="34" charset="0"/>
              </a:rPr>
              <a:t>iencia</a:t>
            </a:r>
            <a:r>
              <a:rPr lang="es-ES" sz="3600" b="1" i="1" dirty="0">
                <a:solidFill>
                  <a:schemeClr val="accent6">
                    <a:lumMod val="40000"/>
                    <a:lumOff val="60000"/>
                  </a:schemeClr>
                </a:solidFill>
                <a:latin typeface="Charlemagne Std" pitchFamily="82" charset="0"/>
                <a:ea typeface="Tahoma" panose="020B0604030504040204" pitchFamily="34" charset="0"/>
                <a:cs typeface="Tahoma" panose="020B0604030504040204" pitchFamily="34" charset="0"/>
              </a:rPr>
              <a:t> 2021</a:t>
            </a:r>
            <a:r>
              <a:rPr lang="es-ES" sz="3200" b="1" i="1" dirty="0">
                <a:solidFill>
                  <a:schemeClr val="accent3">
                    <a:lumMod val="50000"/>
                  </a:schemeClr>
                </a:solidFill>
                <a:latin typeface="Charlemagne Std" pitchFamily="82" charset="0"/>
                <a:ea typeface="Tahoma" panose="020B0604030504040204" pitchFamily="34" charset="0"/>
                <a:cs typeface="Tahoma" panose="020B0604030504040204" pitchFamily="34" charset="0"/>
              </a:rPr>
              <a:t>  </a:t>
            </a:r>
            <a:r>
              <a:rPr lang="es-ES" sz="3200" b="1" i="1" dirty="0">
                <a:solidFill>
                  <a:schemeClr val="bg1"/>
                </a:solidFill>
                <a:latin typeface="Charlemagne Std" pitchFamily="82" charset="0"/>
                <a:ea typeface="Tahoma" panose="020B0604030504040204" pitchFamily="34" charset="0"/>
                <a:cs typeface="Tahoma" panose="020B0604030504040204" pitchFamily="34" charset="0"/>
              </a:rPr>
              <a:t>para  alumnos  de  Enseñanza  Secundaria</a:t>
            </a:r>
            <a:endParaRPr lang="es-ES" sz="3200" b="1" i="1" dirty="0">
              <a:solidFill>
                <a:schemeClr val="accent3">
                  <a:lumMod val="50000"/>
                </a:schemeClr>
              </a:solidFill>
              <a:latin typeface="Charlemagne Std" pitchFamily="82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>
              <a:lnSpc>
                <a:spcPct val="75000"/>
              </a:lnSpc>
            </a:pPr>
            <a:endParaRPr lang="es-ES" sz="3800" b="1" dirty="0">
              <a:solidFill>
                <a:schemeClr val="bg1"/>
              </a:solidFill>
            </a:endParaRPr>
          </a:p>
        </p:txBody>
      </p:sp>
      <p:pic>
        <p:nvPicPr>
          <p:cNvPr id="13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890607" y="76648"/>
            <a:ext cx="1224136" cy="1186554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</p:pic>
      <p:sp>
        <p:nvSpPr>
          <p:cNvPr id="14" name="13 CuadroTexto"/>
          <p:cNvSpPr txBox="1"/>
          <p:nvPr/>
        </p:nvSpPr>
        <p:spPr>
          <a:xfrm>
            <a:off x="23343221" y="250"/>
            <a:ext cx="1859754" cy="1446550"/>
          </a:xfrm>
          <a:prstGeom prst="rect">
            <a:avLst/>
          </a:prstGeom>
          <a:solidFill>
            <a:srgbClr val="FFED09"/>
          </a:solidFill>
          <a:ln w="88900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8800" b="1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25</a:t>
            </a:r>
          </a:p>
        </p:txBody>
      </p:sp>
      <p:sp>
        <p:nvSpPr>
          <p:cNvPr id="4" name="3 CuadroTexto"/>
          <p:cNvSpPr txBox="1"/>
          <p:nvPr/>
        </p:nvSpPr>
        <p:spPr>
          <a:xfrm>
            <a:off x="21818599" y="2441270"/>
            <a:ext cx="1728192" cy="1323439"/>
          </a:xfrm>
          <a:prstGeom prst="rect">
            <a:avLst/>
          </a:prstGeom>
          <a:noFill/>
          <a:ln>
            <a:solidFill>
              <a:srgbClr val="FFED09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1600" b="1" i="1" dirty="0"/>
              <a:t>Lugar reservado para poner el número de póster que te asigne la organización</a:t>
            </a:r>
          </a:p>
        </p:txBody>
      </p:sp>
      <p:sp>
        <p:nvSpPr>
          <p:cNvPr id="6" name="5 Forma libre"/>
          <p:cNvSpPr/>
          <p:nvPr/>
        </p:nvSpPr>
        <p:spPr>
          <a:xfrm>
            <a:off x="23618799" y="1512418"/>
            <a:ext cx="692630" cy="928852"/>
          </a:xfrm>
          <a:custGeom>
            <a:avLst/>
            <a:gdLst>
              <a:gd name="connsiteX0" fmla="*/ 0 w 783772"/>
              <a:gd name="connsiteY0" fmla="*/ 1088572 h 1088572"/>
              <a:gd name="connsiteX1" fmla="*/ 624115 w 783772"/>
              <a:gd name="connsiteY1" fmla="*/ 638629 h 1088572"/>
              <a:gd name="connsiteX2" fmla="*/ 783772 w 783772"/>
              <a:gd name="connsiteY2" fmla="*/ 0 h 10885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83772" h="1088572">
                <a:moveTo>
                  <a:pt x="0" y="1088572"/>
                </a:moveTo>
                <a:cubicBezTo>
                  <a:pt x="246743" y="954315"/>
                  <a:pt x="493486" y="820058"/>
                  <a:pt x="624115" y="638629"/>
                </a:cubicBezTo>
                <a:cubicBezTo>
                  <a:pt x="754744" y="457200"/>
                  <a:pt x="769258" y="228600"/>
                  <a:pt x="783772" y="0"/>
                </a:cubicBezTo>
              </a:path>
            </a:pathLst>
          </a:custGeom>
          <a:noFill/>
          <a:ln w="38100">
            <a:solidFill>
              <a:schemeClr val="tx1"/>
            </a:solidFill>
            <a:tailEnd type="triangl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2" name="1 Imagen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88207" y="46591"/>
            <a:ext cx="1298699" cy="1353868"/>
          </a:xfrm>
          <a:prstGeom prst="rect">
            <a:avLst/>
          </a:prstGeom>
        </p:spPr>
      </p:pic>
      <p:cxnSp>
        <p:nvCxnSpPr>
          <p:cNvPr id="5" name="4 Conector recto"/>
          <p:cNvCxnSpPr/>
          <p:nvPr/>
        </p:nvCxnSpPr>
        <p:spPr>
          <a:xfrm flipH="1" flipV="1">
            <a:off x="2" y="1431412"/>
            <a:ext cx="25203148" cy="15388"/>
          </a:xfrm>
          <a:prstGeom prst="line">
            <a:avLst/>
          </a:prstGeom>
          <a:ln w="19050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0541282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128</TotalTime>
  <Words>28</Words>
  <Application>Microsoft Office PowerPoint</Application>
  <PresentationFormat>Personalizado</PresentationFormat>
  <Paragraphs>5</Paragraphs>
  <Slides>1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6" baseType="lpstr">
      <vt:lpstr>Arial</vt:lpstr>
      <vt:lpstr>Bodoni MT</vt:lpstr>
      <vt:lpstr>Calibri</vt:lpstr>
      <vt:lpstr>Charlemagne Std</vt:lpstr>
      <vt:lpstr>Tema de Office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Jose Manuel Rivero</dc:creator>
  <cp:lastModifiedBy>Emilio Fernández Vicioso</cp:lastModifiedBy>
  <cp:revision>27</cp:revision>
  <dcterms:created xsi:type="dcterms:W3CDTF">2015-01-17T08:10:44Z</dcterms:created>
  <dcterms:modified xsi:type="dcterms:W3CDTF">2020-10-18T07:59:17Z</dcterms:modified>
</cp:coreProperties>
</file>