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5203150" cy="36004500"/>
  <p:notesSz cx="6858000" cy="9144000"/>
  <p:defaultTextStyle>
    <a:defPPr>
      <a:defRPr lang="es-ES"/>
    </a:defPPr>
    <a:lvl1pPr marL="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79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58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637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516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395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274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153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9032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D09"/>
    <a:srgbClr val="FF33CC"/>
    <a:srgbClr val="FF3399"/>
    <a:srgbClr val="B388CE"/>
    <a:srgbClr val="63357F"/>
    <a:srgbClr val="DB57FF"/>
    <a:srgbClr val="BC4FFF"/>
    <a:srgbClr val="A74FFF"/>
    <a:srgbClr val="9933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" d="100"/>
          <a:sy n="13" d="100"/>
        </p:scale>
        <p:origin x="-2454" y="-156"/>
      </p:cViewPr>
      <p:guideLst>
        <p:guide orient="horz" pos="11340"/>
        <p:guide pos="79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0694F-9800-4F39-A9BC-1A5DBAD756C8}" type="datetimeFigureOut">
              <a:rPr lang="es-ES" smtClean="0"/>
              <a:t>27/01/2020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A29F4-E5C9-4BB2-8366-218AF5E3D6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7674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A29F4-E5C9-4BB2-8366-218AF5E3D6E7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2414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90236" y="11184734"/>
            <a:ext cx="21422678" cy="771763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80473" y="20402550"/>
            <a:ext cx="1764220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7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6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5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3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27/01/2020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4313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27/01/2020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6201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8272284" y="1441852"/>
            <a:ext cx="5670709" cy="3072050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260157" y="1441852"/>
            <a:ext cx="16592074" cy="3072050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27/01/2020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27/01/2020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8909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0875" y="23136228"/>
            <a:ext cx="21422678" cy="7150894"/>
          </a:xfrm>
        </p:spPr>
        <p:txBody>
          <a:bodyPr anchor="t"/>
          <a:lstStyle>
            <a:lvl1pPr algn="l">
              <a:defRPr sz="153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990875" y="15260246"/>
            <a:ext cx="21422678" cy="7875982"/>
          </a:xfrm>
        </p:spPr>
        <p:txBody>
          <a:bodyPr anchor="b"/>
          <a:lstStyle>
            <a:lvl1pPr marL="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74879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758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637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516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395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27/01/2020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995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260158" y="8401053"/>
            <a:ext cx="11131391" cy="23761306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811601" y="8401053"/>
            <a:ext cx="11131391" cy="23761306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27/01/2020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8730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158" y="8059343"/>
            <a:ext cx="11135768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60158" y="11418094"/>
            <a:ext cx="11135768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2802852" y="8059343"/>
            <a:ext cx="11140142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2802852" y="11418094"/>
            <a:ext cx="11140142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27/01/2020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776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27/01/2020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951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27/01/2020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265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0159" y="1433512"/>
            <a:ext cx="8291663" cy="6100763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853732" y="1433515"/>
            <a:ext cx="14089261" cy="30728843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260159" y="7534278"/>
            <a:ext cx="8291663" cy="24628081"/>
          </a:xfrm>
        </p:spPr>
        <p:txBody>
          <a:bodyPr/>
          <a:lstStyle>
            <a:lvl1pPr marL="0" indent="0">
              <a:buNone/>
              <a:defRPr sz="5400"/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27/01/2020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3689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39994" y="25203150"/>
            <a:ext cx="15121890" cy="2975375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939994" y="3217069"/>
            <a:ext cx="15121890" cy="21602700"/>
          </a:xfrm>
        </p:spPr>
        <p:txBody>
          <a:bodyPr/>
          <a:lstStyle>
            <a:lvl1pPr marL="0" indent="0">
              <a:buNone/>
              <a:defRPr sz="12200"/>
            </a:lvl1pPr>
            <a:lvl2pPr marL="1748790" indent="0">
              <a:buNone/>
              <a:defRPr sz="10700"/>
            </a:lvl2pPr>
            <a:lvl3pPr marL="3497580" indent="0">
              <a:buNone/>
              <a:defRPr sz="9200"/>
            </a:lvl3pPr>
            <a:lvl4pPr marL="5246370" indent="0">
              <a:buNone/>
              <a:defRPr sz="7700"/>
            </a:lvl4pPr>
            <a:lvl5pPr marL="6995160" indent="0">
              <a:buNone/>
              <a:defRPr sz="7700"/>
            </a:lvl5pPr>
            <a:lvl6pPr marL="8743950" indent="0">
              <a:buNone/>
              <a:defRPr sz="7700"/>
            </a:lvl6pPr>
            <a:lvl7pPr marL="10492740" indent="0">
              <a:buNone/>
              <a:defRPr sz="7700"/>
            </a:lvl7pPr>
            <a:lvl8pPr marL="12241530" indent="0">
              <a:buNone/>
              <a:defRPr sz="7700"/>
            </a:lvl8pPr>
            <a:lvl9pPr marL="13990320" indent="0">
              <a:buNone/>
              <a:defRPr sz="77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39994" y="28178524"/>
            <a:ext cx="15121890" cy="4225526"/>
          </a:xfrm>
        </p:spPr>
        <p:txBody>
          <a:bodyPr/>
          <a:lstStyle>
            <a:lvl1pPr marL="0" indent="0">
              <a:buNone/>
              <a:defRPr sz="5400"/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27/01/2020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751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  <a:prstGeom prst="rect">
            <a:avLst/>
          </a:prstGeom>
        </p:spPr>
        <p:txBody>
          <a:bodyPr vert="horz" lIns="349758" tIns="174879" rIns="349758" bIns="174879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158" y="8401053"/>
            <a:ext cx="22682835" cy="23761306"/>
          </a:xfrm>
          <a:prstGeom prst="rect">
            <a:avLst/>
          </a:prstGeom>
        </p:spPr>
        <p:txBody>
          <a:bodyPr vert="horz" lIns="349758" tIns="174879" rIns="349758" bIns="17487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260158" y="33370840"/>
            <a:ext cx="5880735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l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072FE-1BAB-40E6-9BBE-8A6E2ECFA156}" type="datetimeFigureOut">
              <a:rPr lang="es-ES" smtClean="0"/>
              <a:t>27/01/2020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611076" y="33370840"/>
            <a:ext cx="7980998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ct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8062258" y="33370840"/>
            <a:ext cx="5880735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9756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97580" rtl="0" eaLnBrk="1" latinLnBrk="0" hangingPunct="1">
        <a:spcBef>
          <a:spcPct val="0"/>
        </a:spcBef>
        <a:buNone/>
        <a:defRPr sz="16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1593" indent="-1311593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1pPr>
      <a:lvl2pPr marL="2841784" indent="-1092994" algn="l" defTabSz="3497580" rtl="0" eaLnBrk="1" latinLnBrk="0" hangingPunct="1">
        <a:spcBef>
          <a:spcPct val="20000"/>
        </a:spcBef>
        <a:buFont typeface="Arial" panose="020B0604020202020204" pitchFamily="34" charset="0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37197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612076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955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834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713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592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471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79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58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637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395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9274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4153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CuadroTexto"/>
          <p:cNvSpPr txBox="1"/>
          <p:nvPr/>
        </p:nvSpPr>
        <p:spPr>
          <a:xfrm>
            <a:off x="0" y="250"/>
            <a:ext cx="21739610" cy="1431161"/>
          </a:xfrm>
          <a:prstGeom prst="rect">
            <a:avLst/>
          </a:prstGeom>
          <a:solidFill>
            <a:srgbClr val="FFED09"/>
          </a:solidFill>
          <a:ln>
            <a:solidFill>
              <a:srgbClr val="FFED09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</a:pPr>
            <a:endParaRPr lang="es-ES" sz="3800" b="1" dirty="0" smtClean="0">
              <a:solidFill>
                <a:schemeClr val="bg1"/>
              </a:solidFill>
            </a:endParaRPr>
          </a:p>
          <a:p>
            <a:pPr algn="ctr">
              <a:lnSpc>
                <a:spcPct val="75000"/>
              </a:lnSpc>
            </a:pPr>
            <a:r>
              <a:rPr lang="es-ES" sz="4000" b="1" i="1" dirty="0" smtClean="0">
                <a:solidFill>
                  <a:schemeClr val="bg1"/>
                </a:solidFill>
                <a:latin typeface="Bodoni MT" panose="02070603080606020203" pitchFamily="18" charset="0"/>
                <a:cs typeface="Times New Roman" panose="02020603050405020304" pitchFamily="18" charset="0"/>
              </a:rPr>
              <a:t>        </a:t>
            </a:r>
            <a:r>
              <a:rPr lang="es-ES" sz="3200" b="1" i="1" dirty="0" smtClean="0">
                <a:solidFill>
                  <a:schemeClr val="accent3">
                    <a:lumMod val="50000"/>
                  </a:schemeClr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XXIV  Reunión  Científica  </a:t>
            </a:r>
            <a:r>
              <a:rPr lang="es-ES" sz="3200" b="1" i="1" dirty="0" smtClean="0">
                <a:solidFill>
                  <a:schemeClr val="bg1"/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para  alumnos  de  </a:t>
            </a:r>
            <a:r>
              <a:rPr lang="es-ES" sz="3200" b="1" i="1" dirty="0" smtClean="0">
                <a:solidFill>
                  <a:schemeClr val="bg1"/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Enseñanza </a:t>
            </a:r>
            <a:r>
              <a:rPr lang="es-ES" sz="3200" b="1" i="1" dirty="0" smtClean="0">
                <a:solidFill>
                  <a:schemeClr val="bg1"/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 Secundaria  </a:t>
            </a:r>
            <a:r>
              <a:rPr lang="es-ES" sz="3200" b="1" i="1" dirty="0" smtClean="0">
                <a:solidFill>
                  <a:schemeClr val="accent3">
                    <a:lumMod val="50000"/>
                  </a:schemeClr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es-ES" sz="3200" b="1" i="1" dirty="0" smtClean="0">
                <a:solidFill>
                  <a:schemeClr val="accent3">
                    <a:lumMod val="50000"/>
                  </a:schemeClr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Zafra </a:t>
            </a:r>
            <a:r>
              <a:rPr lang="es-ES" sz="3200" b="1" i="1" dirty="0" smtClean="0">
                <a:solidFill>
                  <a:schemeClr val="accent3">
                    <a:lumMod val="50000"/>
                  </a:schemeClr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 2020</a:t>
            </a:r>
            <a:r>
              <a:rPr lang="es-ES" sz="3200" b="1" i="1" dirty="0" smtClean="0">
                <a:solidFill>
                  <a:schemeClr val="accent3">
                    <a:lumMod val="50000"/>
                  </a:schemeClr>
                </a:solidFill>
                <a:latin typeface="Charlemagne Std" pitchFamily="82" charset="0"/>
                <a:ea typeface="Tahoma" panose="020B0604030504040204" pitchFamily="34" charset="0"/>
                <a:cs typeface="Tahoma" panose="020B0604030504040204" pitchFamily="34" charset="0"/>
              </a:rPr>
              <a:t>” </a:t>
            </a:r>
          </a:p>
          <a:p>
            <a:pPr algn="ctr">
              <a:lnSpc>
                <a:spcPct val="75000"/>
              </a:lnSpc>
            </a:pPr>
            <a:endParaRPr lang="es-ES" sz="3800" b="1" dirty="0">
              <a:solidFill>
                <a:schemeClr val="bg1"/>
              </a:solidFill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0607" y="76648"/>
            <a:ext cx="1224136" cy="11865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sp>
        <p:nvSpPr>
          <p:cNvPr id="14" name="13 CuadroTexto"/>
          <p:cNvSpPr txBox="1"/>
          <p:nvPr/>
        </p:nvSpPr>
        <p:spPr>
          <a:xfrm>
            <a:off x="23343221" y="250"/>
            <a:ext cx="1859754" cy="1446550"/>
          </a:xfrm>
          <a:prstGeom prst="rect">
            <a:avLst/>
          </a:prstGeom>
          <a:solidFill>
            <a:srgbClr val="FFED09"/>
          </a:solidFill>
          <a:ln w="889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8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lang="es-ES" sz="8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1818599" y="2441270"/>
            <a:ext cx="1728192" cy="1323439"/>
          </a:xfrm>
          <a:prstGeom prst="rect">
            <a:avLst/>
          </a:prstGeom>
          <a:noFill/>
          <a:ln>
            <a:solidFill>
              <a:srgbClr val="FFED0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i="1" dirty="0" smtClean="0"/>
              <a:t>Lugar reservado para poner el número de póster que te asigne la organización</a:t>
            </a:r>
            <a:endParaRPr lang="es-ES" sz="1600" b="1" i="1" dirty="0"/>
          </a:p>
        </p:txBody>
      </p:sp>
      <p:sp>
        <p:nvSpPr>
          <p:cNvPr id="6" name="5 Forma libre"/>
          <p:cNvSpPr/>
          <p:nvPr/>
        </p:nvSpPr>
        <p:spPr>
          <a:xfrm>
            <a:off x="23618799" y="1512418"/>
            <a:ext cx="692630" cy="928852"/>
          </a:xfrm>
          <a:custGeom>
            <a:avLst/>
            <a:gdLst>
              <a:gd name="connsiteX0" fmla="*/ 0 w 783772"/>
              <a:gd name="connsiteY0" fmla="*/ 1088572 h 1088572"/>
              <a:gd name="connsiteX1" fmla="*/ 624115 w 783772"/>
              <a:gd name="connsiteY1" fmla="*/ 638629 h 1088572"/>
              <a:gd name="connsiteX2" fmla="*/ 783772 w 783772"/>
              <a:gd name="connsiteY2" fmla="*/ 0 h 1088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3772" h="1088572">
                <a:moveTo>
                  <a:pt x="0" y="1088572"/>
                </a:moveTo>
                <a:cubicBezTo>
                  <a:pt x="246743" y="954315"/>
                  <a:pt x="493486" y="820058"/>
                  <a:pt x="624115" y="638629"/>
                </a:cubicBezTo>
                <a:cubicBezTo>
                  <a:pt x="754744" y="457200"/>
                  <a:pt x="769258" y="228600"/>
                  <a:pt x="783772" y="0"/>
                </a:cubicBezTo>
              </a:path>
            </a:pathLst>
          </a:custGeom>
          <a:noFill/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0"/>
            <a:ext cx="967371" cy="1446800"/>
          </a:xfrm>
          <a:prstGeom prst="rect">
            <a:avLst/>
          </a:prstGeom>
        </p:spPr>
      </p:pic>
      <p:cxnSp>
        <p:nvCxnSpPr>
          <p:cNvPr id="5" name="4 Conector recto"/>
          <p:cNvCxnSpPr/>
          <p:nvPr/>
        </p:nvCxnSpPr>
        <p:spPr>
          <a:xfrm flipH="1" flipV="1">
            <a:off x="2" y="1431412"/>
            <a:ext cx="25203148" cy="1538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541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28</Words>
  <Application>Microsoft Office PowerPoint</Application>
  <PresentationFormat>Personalizado</PresentationFormat>
  <Paragraphs>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Manuel Rivero</dc:creator>
  <cp:lastModifiedBy>mer</cp:lastModifiedBy>
  <cp:revision>26</cp:revision>
  <dcterms:created xsi:type="dcterms:W3CDTF">2015-01-17T08:10:44Z</dcterms:created>
  <dcterms:modified xsi:type="dcterms:W3CDTF">2020-01-27T17:47:53Z</dcterms:modified>
</cp:coreProperties>
</file>